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66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B5D7E-1892-4754-0409-DF74DA6A0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F52AE-1886-8A01-05D4-97CD1A7DF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25E59-10CA-D7E5-A9AC-D3C0B46FA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4DFA-87BE-429D-A18F-1A6D0F6E3F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4722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695AB-A3F4-E36E-32DD-6D685A2A3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F829B-A337-7650-4060-C789AC817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0DB6-F373-D2E2-25A0-25B995C1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54786-BF4B-4119-9BA1-8C07D6B1F0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200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3240C-AC68-5808-BD6A-5C1139CD5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B5A5C-F19B-E43C-D2DA-5E88A45BB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74DD3-9DB1-F8E4-76E5-B06318FED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7F4EE-DA69-4760-992E-3E0C00F0EB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892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003FB-E936-349A-BEF4-BB718ADC9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DFB00-435C-F7D9-59D2-78180B5D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5E532-F844-7D03-DAE2-21BA30C8A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B25A-D045-4BE9-9270-1A840F7C22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83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B2766-3037-2777-B54F-0EF124477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7A1AF2-4E9C-E3BB-3EB6-6983A0112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58999-6E57-798B-DF68-ADE828C81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9D6ED-7AD1-431F-8203-8DBB893CD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404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D2AA58-A97F-A04B-6DCE-4C0AB5D71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B1C58F-A8BE-7478-311E-F5200EA14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A05F6E-FDD8-04E3-6C6D-D6483C2DC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FB7B5-A05F-4C35-A577-85A97C7310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27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FD2D265-C8DF-F650-D93A-B6EA2662D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4336E5E-FED1-2CBB-A40D-FEC2CA9BA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69C822-BF6E-0435-5761-81A1CC1C4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23E8-5241-4245-9E0F-942441AEFB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51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5CE88AD-355A-7679-0DA4-605AB6D8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1D7506-6F09-EB6C-5DF5-128FC0DFB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086422-D445-0DEE-CBC5-CA51AD9EA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D2DB2-FB43-49E9-A2BE-D7F2779FFF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031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CCE9BF2-EEFC-4CE1-676F-E5CF1CEB3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E7646F8-5175-A9BE-CF44-29419E19D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D87529B-277B-A865-4A3D-629AD7372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C6C31-C389-4351-ADF3-E3855B8335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6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0FF21D-88D6-1FFE-0E92-3BDAA22DE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2F7550-8757-3DBE-E5DB-CAED03526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1142BB-F85C-18BB-3EA0-CBE56F75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B617-9B8D-4074-9A6D-0D4D4D5857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079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349B8D-C2A0-394A-D9EB-7D32FFE5D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93841F-29A1-B82F-90FA-F2639B5D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F6F80F-4C64-0B0D-C60F-7FDF71D66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FBB22-11FE-4419-B751-848E6C832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1313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598D1CE-DF0C-E5C5-BE68-DF7999AC70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65D01A-A763-F87E-0291-5C677A39B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74CD2-4B2C-58DA-53FD-1EDFC2727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A2856-806D-4367-F099-D583CF63B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0AD60-3140-99C2-87E8-66305C48A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E473A0-D12C-4A8D-93A1-3FC6E96B21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60A9E8A4-3DDD-0358-B9C2-A5DEB376D50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55800" y="1232694"/>
            <a:ext cx="8280400" cy="4392612"/>
          </a:xfrm>
        </p:spPr>
        <p:txBody>
          <a:bodyPr/>
          <a:lstStyle/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Once, in royal David's city,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Stood a lowly cattle shed,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Where a mother laid her baby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In a manger for his bed.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Mary was that mother mild,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Jesus Christ her little child.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E0BB9953-8C40-E4DB-40BA-5A55547F340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35188" y="549275"/>
            <a:ext cx="8137525" cy="5400675"/>
          </a:xfrm>
        </p:spPr>
        <p:txBody>
          <a:bodyPr/>
          <a:lstStyle/>
          <a:p>
            <a:r>
              <a:rPr lang="en-AU" altLang="en-US"/>
              <a:t>2</a:t>
            </a:r>
          </a:p>
          <a:p>
            <a:r>
              <a:rPr lang="en-AU" altLang="en-US" sz="4000"/>
              <a:t>He came down to earth from Heaven</a:t>
            </a:r>
          </a:p>
          <a:p>
            <a:r>
              <a:rPr lang="en-AU" altLang="en-US" sz="4000"/>
              <a:t>Who is God and Lord of all,</a:t>
            </a:r>
          </a:p>
          <a:p>
            <a:r>
              <a:rPr lang="en-AU" altLang="en-US" sz="4000"/>
              <a:t>And his shelter was a stable</a:t>
            </a:r>
          </a:p>
          <a:p>
            <a:r>
              <a:rPr lang="en-AU" altLang="en-US" sz="4000"/>
              <a:t>And his cradle was a stall;</a:t>
            </a:r>
          </a:p>
          <a:p>
            <a:r>
              <a:rPr lang="en-AU" altLang="en-US" sz="4000"/>
              <a:t>With the poor and mean and lowly</a:t>
            </a:r>
          </a:p>
          <a:p>
            <a:r>
              <a:rPr lang="en-AU" altLang="en-US" sz="4000"/>
              <a:t>Lived on earth our Saviour holy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23FD1531-C1B1-AB80-E9FB-29253BC24F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765175"/>
            <a:ext cx="8424862" cy="5400675"/>
          </a:xfrm>
        </p:spPr>
        <p:txBody>
          <a:bodyPr/>
          <a:lstStyle/>
          <a:p>
            <a:r>
              <a:rPr lang="en-AU" altLang="en-US"/>
              <a:t>3</a:t>
            </a:r>
          </a:p>
          <a:p>
            <a:r>
              <a:rPr lang="en-AU" altLang="en-US" sz="4000"/>
              <a:t>And through all his wondrous childhood</a:t>
            </a:r>
          </a:p>
          <a:p>
            <a:r>
              <a:rPr lang="en-AU" altLang="en-US" sz="4000"/>
              <a:t>He would honour and obey,</a:t>
            </a:r>
          </a:p>
          <a:p>
            <a:r>
              <a:rPr lang="en-AU" altLang="en-US" sz="4000"/>
              <a:t>Love and watch the lowly mother</a:t>
            </a:r>
          </a:p>
          <a:p>
            <a:r>
              <a:rPr lang="en-AU" altLang="en-US" sz="4000"/>
              <a:t>In whose gentle arms he lay.</a:t>
            </a:r>
          </a:p>
          <a:p>
            <a:r>
              <a:rPr lang="en-AU" altLang="en-US" sz="4000"/>
              <a:t>Christian children all must be</a:t>
            </a:r>
          </a:p>
          <a:p>
            <a:r>
              <a:rPr lang="en-AU" altLang="en-US" sz="4000"/>
              <a:t>Mild, obedient, good as he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3223F473-9ED2-0793-7A81-83DF39C541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549275"/>
            <a:ext cx="7893050" cy="4824413"/>
          </a:xfrm>
        </p:spPr>
        <p:txBody>
          <a:bodyPr/>
          <a:lstStyle/>
          <a:p>
            <a:r>
              <a:rPr lang="en-AU" altLang="en-US"/>
              <a:t>4</a:t>
            </a:r>
          </a:p>
          <a:p>
            <a:r>
              <a:rPr lang="en-AU" altLang="en-US" sz="4000"/>
              <a:t>For he is our childhood's pattern;</a:t>
            </a:r>
          </a:p>
          <a:p>
            <a:r>
              <a:rPr lang="en-AU" altLang="en-US" sz="4000"/>
              <a:t>Day by day like us he grew;</a:t>
            </a:r>
          </a:p>
          <a:p>
            <a:r>
              <a:rPr lang="en-AU" altLang="en-US" sz="4000"/>
              <a:t>He was little, weak and helpless;</a:t>
            </a:r>
          </a:p>
          <a:p>
            <a:r>
              <a:rPr lang="en-AU" altLang="en-US" sz="4000"/>
              <a:t>Tears and smiles like us he knew;</a:t>
            </a:r>
          </a:p>
          <a:p>
            <a:r>
              <a:rPr lang="en-AU" altLang="en-US" sz="4000"/>
              <a:t>And he feeleth for our sadness,</a:t>
            </a:r>
          </a:p>
          <a:p>
            <a:r>
              <a:rPr lang="en-AU" altLang="en-US" sz="4000"/>
              <a:t>And he shareth in our gladness.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E120469E-B385-3716-727B-857EE76FDA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92313" y="476250"/>
            <a:ext cx="8424862" cy="4752975"/>
          </a:xfrm>
        </p:spPr>
        <p:txBody>
          <a:bodyPr/>
          <a:lstStyle/>
          <a:p>
            <a:r>
              <a:rPr lang="en-AU" altLang="en-US"/>
              <a:t>5</a:t>
            </a:r>
          </a:p>
          <a:p>
            <a:r>
              <a:rPr lang="en-AU" altLang="en-US" sz="4000"/>
              <a:t>And our eyes at last shall see him,</a:t>
            </a:r>
          </a:p>
          <a:p>
            <a:r>
              <a:rPr lang="en-AU" altLang="en-US" sz="4000"/>
              <a:t>Through his own redeeming love;</a:t>
            </a:r>
          </a:p>
          <a:p>
            <a:r>
              <a:rPr lang="en-AU" altLang="en-US" sz="4000"/>
              <a:t>For that child so dear and gentle</a:t>
            </a:r>
          </a:p>
          <a:p>
            <a:r>
              <a:rPr lang="en-AU" altLang="en-US" sz="4000"/>
              <a:t>Is our Lord in Heaven above.</a:t>
            </a:r>
          </a:p>
          <a:p>
            <a:r>
              <a:rPr lang="en-AU" altLang="en-US" sz="4000"/>
              <a:t>And he leads his children on</a:t>
            </a:r>
          </a:p>
          <a:p>
            <a:r>
              <a:rPr lang="en-AU" altLang="en-US" sz="4000"/>
              <a:t>To the place where he is gone.</a:t>
            </a:r>
          </a:p>
          <a:p>
            <a:endParaRPr lang="en-AU" altLang="en-US"/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CAEBED70-5AD2-479A-6874-AF59AE392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3" y="5805488"/>
            <a:ext cx="4572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Song # 2649014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Cecil Frances Humphreys Alexander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241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1999-12-03T01:28:48Z</dcterms:created>
  <dcterms:modified xsi:type="dcterms:W3CDTF">2023-06-06T08:04:26Z</dcterms:modified>
</cp:coreProperties>
</file>